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64EB-2D56-4092-B006-6354E1037842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B189-4B6B-4C78-B9FC-6DDA5FDBD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865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C64EB-2D56-4092-B006-6354E1037842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B189-4B6B-4C78-B9FC-6DDA5FDBD1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540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793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804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4498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06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956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03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205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4141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2482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04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35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636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3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6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8078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4393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1550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473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92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75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45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19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18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186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3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267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635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052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85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062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1924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894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0336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972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1972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20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5186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6654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5553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5576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901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6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1922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4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99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819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336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962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1528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57153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899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73239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21817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8394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352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172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899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0141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84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2497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7281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화면 슬라이드 쇼(4:3)</PresentationFormat>
  <Paragraphs>0</Paragraphs>
  <Slides>61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61</vt:i4>
      </vt:variant>
    </vt:vector>
  </HeadingPairs>
  <TitlesOfParts>
    <vt:vector size="62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samsung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student</dc:creator>
  <cp:lastModifiedBy>student</cp:lastModifiedBy>
  <cp:revision>1</cp:revision>
  <dcterms:created xsi:type="dcterms:W3CDTF">2018-01-10T23:46:47Z</dcterms:created>
  <dcterms:modified xsi:type="dcterms:W3CDTF">2018-02-13T06:56:32Z</dcterms:modified>
</cp:coreProperties>
</file>